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5" r:id="rId5"/>
    <p:sldId id="1156" r:id="rId6"/>
    <p:sldId id="1157" r:id="rId7"/>
    <p:sldId id="1159" r:id="rId8"/>
    <p:sldId id="1158" r:id="rId9"/>
    <p:sldId id="116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以采访畲族男孩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Lei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Chenyu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为线索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详细介绍了他在学校的日常生活、所学科目以及特色文化课程和课外活动。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58" y="908720"/>
            <a:ext cx="10884697" cy="1366095"/>
          </a:xfrm>
          <a:prstGeom prst="rect">
            <a:avLst/>
          </a:prstGeom>
        </p:spPr>
      </p:pic>
      <p:pic>
        <p:nvPicPr>
          <p:cNvPr id="4" name="语篇导航-DA.eps" descr="id:21474874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73761"/>
            <a:ext cx="163703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Lei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Chenyu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tell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school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6.jpg" descr="id:21475035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143" y="1412776"/>
            <a:ext cx="10161270" cy="16624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414908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about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310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考查介词。句意：你能告诉我关于你的学校的一天吗？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754326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 at school at about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first class at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564904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begin/start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考查动词。句意：我们大约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分到达学校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点开始上第一节课。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begin/start“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动词；时态为一般现在时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begin/start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66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subjects do you 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study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subjects, such as Chinese,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16832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many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考查形容词。句意：我们学习许多科目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如语文、数学和历史。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71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any special classes 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have classes about the culture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classes, we draw and paint our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carry on our traditions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99695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history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考查名词。句意：是的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我们有关于畲族文化和历史的课程。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3018147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duty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考查名词。句意：继承我们的传统是我们的责任。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职责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one’s duty to do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做某事是某人的职责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97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sounds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do you wear traditional clothes at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the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phoenix on our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traditional clothes for special activities, such as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547138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usually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考查副词。句意：我们通常穿校服。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2838" y="3607394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bird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7470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考查名词。句意：它对畲族人来说是一种特殊的鸟。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名词；空前有不定冠词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名词用单数。故填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25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after-school activities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a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 and dancing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traditional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sports, such as “Driving Wild Pigs”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it and we all have great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乐趣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school sounds really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telling me about 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827058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also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考查副词。句意：我们也做一些畲族的传统运动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赶野猪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用于肯定句中。故填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22798" y="2763676"/>
            <a:ext cx="295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Everyone/Everybody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4090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考查代词。句意：每个人都喜欢它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我们都玩得很开心！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everyone/everybody“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复合不定代词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句首的首字母大写。故填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Everyone/Everybody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18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after-school activities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a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 and dancing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some traditional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sports, such as “Driving Wild Pigs”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it and we all have great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乐趣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</a:p>
          <a:p>
            <a:pPr indent="61214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school sounds really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telling me about 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0409" y="2827058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fun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fun“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great fun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玩得很开心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1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864</Words>
  <Application>Microsoft Office PowerPoint</Application>
  <PresentationFormat>自定义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2025-09-17T13:52:55Z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